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C9A3-CEFA-4D4A-39C0-B0E208C9C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2811B-F9CB-FA4B-C565-305B87DCB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BCABE-50FF-10C2-9E2D-56BF7AC7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3D742-808F-D316-79EF-C240291E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C65A-7B70-B82F-8B85-5B82192F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D916-6AD9-C0FC-930D-1D7BACEC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9FEEB-AEE6-65EE-570E-509435D84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10A7B-EDFF-2670-C6CD-0CD327F2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FFD11-2630-57A7-76C2-32ABAD401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7FD3-DE4B-7E2E-84CA-15AFD48C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7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891D0-56ED-4759-7D1B-D686D7A5A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2C499-EA4C-3722-3F9C-328D24D41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C09C-6519-BC2D-5B82-EF571EA3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1C106-BF97-FB0C-AFFF-53B9DDCC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8C33-3B45-C2C3-F626-9781DCB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7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0E2A-DAE0-2198-98EE-197824EC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97AA-722F-420E-DAA4-8C56C7C63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17513-5DEA-F232-6953-C1A9256F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CF94C-672C-13C0-0123-23D8E536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8B57F-45E2-ABA4-5023-0D0ACA18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EB53-2287-EF2D-8823-5D94D2B8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C6995-96BE-05DD-B47E-E1E16BC69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89C4-085D-3415-BEDA-59EFF2E6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56529-FED2-4A79-B5A2-72E3AD54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3211-682E-79DA-C4AE-654EB59E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7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40D9-9386-7BE7-3DDA-46DEC551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17F0-E64B-64DE-330A-B19E5A98C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6F5C8-6EC2-239E-75C7-9F61DA791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ED5A5-C17F-4682-457E-0C70B3C5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CA9A6-4EC9-A56E-7338-B553B29F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B31A6-5318-53A5-51F5-E5B8C2E6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7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A4D3-A4DF-6BD1-CCB8-71BF73AF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88A57-3FFB-9C40-9BA7-BDB2989E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1C1C0-CB5F-525D-AA7C-A5FF0C77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45582-4DB2-A2D7-EC0A-00E782BBC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761F8-40AC-68B5-DC38-293BA733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CE12B-8CD0-45EA-127B-0D6804640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9EC2B-EC84-5721-FA40-85F9D6B5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91E8F-C86C-C26C-7D08-D18ABD64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0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0D82-6F96-C3D8-4884-B1770A28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E072B-AEDF-994B-107B-BE87C72C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F426A-F808-FB5B-46F5-DAA7C69EE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6AB2E-52BA-EFAA-6F05-A918101B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6EAE0-DCAD-C6CA-CC4C-64117738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D0661-43EE-6153-8691-6569FABA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25483-0031-1E64-72B4-40CF40DA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3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E362-5ABA-8161-AE53-767C1F44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6AA6-F698-032C-680D-B0544AEA1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93EA7-8FDA-9B11-09B9-F7511690B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72051-2D08-533A-100A-B72CC8EC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112C7-EDC1-7FBF-E8EE-96E24DA7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CDB66-2C67-18BD-9F3C-A950C03E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FF4E-BCFC-2C2B-F869-FD5E39B3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B2174-79E9-DC73-5C0B-04EAFBB9C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1CD72-44A3-F690-94A9-77279D4E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DB78C-FB4E-91D8-8897-32EEFE3C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0D54B-6276-2C2F-9EBB-ABF3298C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BD3D6-66A4-C059-3260-BE633FCA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79C31-AFC3-1486-49E4-41C26F21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69-2902-AC33-1997-C9C99CA5D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53427-0567-F890-D381-0B0365A6D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608FB-7B56-47BB-85A8-22C0ED034981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2EBF3-DCC6-4EC7-4994-9200125ED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BB72-94F6-9809-0538-DD30ED7FD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2B6AF-14FB-487D-88F1-698D3410F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0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8444-8BBC-69D8-61C7-53EC33695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275" y="406400"/>
            <a:ext cx="9144000" cy="2387600"/>
          </a:xfrm>
        </p:spPr>
        <p:txBody>
          <a:bodyPr/>
          <a:lstStyle/>
          <a:p>
            <a:r>
              <a:rPr lang="en-US" dirty="0"/>
              <a:t>SMART WEATHER 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7AA27-8FE6-C639-7052-CB316DAC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11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KASUN THUSHARA </a:t>
            </a:r>
          </a:p>
          <a:p>
            <a:r>
              <a:rPr lang="en-US" dirty="0"/>
              <a:t>ELECTRONIC RESEARCH SCIENTIST</a:t>
            </a:r>
          </a:p>
          <a:p>
            <a:r>
              <a:rPr lang="en-US" dirty="0"/>
              <a:t>SRI LANKA INSTITUTE OF NANO TECHNOLOGY</a:t>
            </a:r>
          </a:p>
          <a:p>
            <a:r>
              <a:rPr lang="en-US" dirty="0"/>
              <a:t>kasunthushara16855@gmail.com</a:t>
            </a:r>
          </a:p>
        </p:txBody>
      </p:sp>
    </p:spTree>
    <p:extLst>
      <p:ext uri="{BB962C8B-B14F-4D97-AF65-F5344CB8AC3E}">
        <p14:creationId xmlns:p14="http://schemas.microsoft.com/office/powerpoint/2010/main" val="219917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5D95-96C3-726D-1CB3-D6BE7094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CA0A-1D3A-A8CB-D419-3584B339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ESP-32 module gives me more flexibility and possibilities to improve this in an IoT manner.</a:t>
            </a:r>
          </a:p>
          <a:p>
            <a:r>
              <a:rPr lang="en-US" dirty="0"/>
              <a:t>By increasing the small amount of data, I believe that accuracy will increase to 85%</a:t>
            </a:r>
          </a:p>
          <a:p>
            <a:r>
              <a:rPr lang="en-US" dirty="0"/>
              <a:t>Tiny ML model with embedded solution, Low power, Low cost, No moving parts and accurate criteria were achieved.</a:t>
            </a:r>
          </a:p>
        </p:txBody>
      </p:sp>
    </p:spTree>
    <p:extLst>
      <p:ext uri="{BB962C8B-B14F-4D97-AF65-F5344CB8AC3E}">
        <p14:creationId xmlns:p14="http://schemas.microsoft.com/office/powerpoint/2010/main" val="150632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EB4A-49B2-2349-E96E-3C7A69EC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A0B3-A928-48F1-414F-AC8067E82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03AA-9067-230B-E1B4-3D88A1EC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5DC5-5E8D-E306-EF32-32D975C1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Hardware architecture</a:t>
            </a:r>
          </a:p>
          <a:p>
            <a:r>
              <a:rPr lang="en-US" dirty="0"/>
              <a:t>Data aquation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Tiny ML model</a:t>
            </a:r>
          </a:p>
          <a:p>
            <a:r>
              <a:rPr lang="en-US" dirty="0"/>
              <a:t>Real world Implementation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7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FF86-50E2-A121-455D-524872E4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2EBF-9E99-28B3-C020-4EA7349D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atmosphere is changing all the time, and due to that, the above parameters can be changed.</a:t>
            </a:r>
          </a:p>
          <a:p>
            <a:r>
              <a:rPr lang="en-US" dirty="0"/>
              <a:t>Ultra low power Edge intelligence device with good accuracy </a:t>
            </a:r>
          </a:p>
          <a:p>
            <a:r>
              <a:rPr lang="en-US" dirty="0"/>
              <a:t>Low cost ,less maintain without moving parts</a:t>
            </a:r>
          </a:p>
          <a:p>
            <a:r>
              <a:rPr lang="en-US" dirty="0"/>
              <a:t>Short terms weather prediction</a:t>
            </a:r>
          </a:p>
          <a:p>
            <a:r>
              <a:rPr lang="en-US" dirty="0"/>
              <a:t>IoT enable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F495-1EA1-F9FF-7E88-7212CFC5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-6350"/>
            <a:ext cx="10515600" cy="1325563"/>
          </a:xfrm>
        </p:spPr>
        <p:txBody>
          <a:bodyPr/>
          <a:lstStyle/>
          <a:p>
            <a:r>
              <a:rPr lang="en-US" dirty="0"/>
              <a:t>Hardware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9D833-8BCF-1DE9-A6F1-9AABFBA61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81" y="1443069"/>
            <a:ext cx="6483668" cy="2988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AB4CD1-10E5-3B9B-A25D-07A39C6084C2}"/>
              </a:ext>
            </a:extLst>
          </p:cNvPr>
          <p:cNvSpPr txBox="1"/>
          <p:nvPr/>
        </p:nvSpPr>
        <p:spPr>
          <a:xfrm>
            <a:off x="571551" y="1022970"/>
            <a:ext cx="4795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  <a:p>
            <a:pPr marL="800100" lvl="1" indent="-342900">
              <a:buAutoNum type="arabicPeriod"/>
            </a:pPr>
            <a:r>
              <a:rPr lang="en-US" dirty="0"/>
              <a:t>Ability to deploy the tiny-ML model </a:t>
            </a:r>
          </a:p>
          <a:p>
            <a:pPr marL="800100" lvl="1" indent="-342900">
              <a:buAutoNum type="arabicPeriod"/>
            </a:pPr>
            <a:r>
              <a:rPr lang="en-US" dirty="0"/>
              <a:t>IoT enabled SoC </a:t>
            </a:r>
          </a:p>
          <a:p>
            <a:r>
              <a:rPr lang="en-US" dirty="0"/>
              <a:t>Choosing sensors</a:t>
            </a:r>
          </a:p>
          <a:p>
            <a:r>
              <a:rPr lang="en-US" dirty="0"/>
              <a:t>	 DHT 11</a:t>
            </a:r>
          </a:p>
          <a:p>
            <a:r>
              <a:rPr lang="en-US" dirty="0"/>
              <a:t>	BMP280 BME180</a:t>
            </a:r>
          </a:p>
          <a:p>
            <a:r>
              <a:rPr lang="en-US" dirty="0"/>
              <a:t>	Rain Sensor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F5A51-03F3-F9B3-414A-C56648327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1" y="3870973"/>
            <a:ext cx="3495869" cy="2621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F67B7-3A34-2AEA-6ACB-E031609B2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71" y="5072001"/>
            <a:ext cx="1722269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1ED4-BD2C-CA71-3B98-473A3038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Architecture-Cont.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56572-15A6-E054-73D5-5FBBC8E8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2" y="2203871"/>
            <a:ext cx="4426468" cy="33198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C51337-F589-B087-B5B1-B99B8F703D8B}"/>
              </a:ext>
            </a:extLst>
          </p:cNvPr>
          <p:cNvSpPr txBox="1"/>
          <p:nvPr/>
        </p:nvSpPr>
        <p:spPr>
          <a:xfrm flipH="1">
            <a:off x="6493172" y="2416629"/>
            <a:ext cx="405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Enclosure is made from plastic Ice Cream container and the roof is made from plastic plate. </a:t>
            </a:r>
          </a:p>
        </p:txBody>
      </p:sp>
    </p:spTree>
    <p:extLst>
      <p:ext uri="{BB962C8B-B14F-4D97-AF65-F5344CB8AC3E}">
        <p14:creationId xmlns:p14="http://schemas.microsoft.com/office/powerpoint/2010/main" val="94128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7E80-1FBA-BD03-8EF8-285BA4E5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6ACA7-6015-9F61-B77F-713D34B2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Google Sheets and Scripts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B2822-BE88-02B5-95FA-5CD554FB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2" y="2323323"/>
            <a:ext cx="5178928" cy="1736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89277-6905-9AC1-DB1C-05F1B878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322" y="3429000"/>
            <a:ext cx="5446888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BE97-2778-851A-912D-146648A6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CFEE-A0D6-49F0-06DF-B1FAF0FF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078"/>
            <a:ext cx="10515600" cy="4351338"/>
          </a:xfrm>
        </p:spPr>
        <p:txBody>
          <a:bodyPr/>
          <a:lstStyle/>
          <a:p>
            <a:r>
              <a:rPr lang="en-US" dirty="0"/>
              <a:t>Scikit-Learn Python library to train the model</a:t>
            </a:r>
          </a:p>
          <a:p>
            <a:r>
              <a:rPr lang="en-US" dirty="0"/>
              <a:t>Target variable is Next hour precipitation</a:t>
            </a:r>
          </a:p>
          <a:p>
            <a:r>
              <a:rPr lang="en-US" dirty="0"/>
              <a:t>Logistic regression, Decision tree, Neural network, LGBM, </a:t>
            </a:r>
            <a:r>
              <a:rPr lang="en-US" dirty="0" err="1"/>
              <a:t>CatBoost</a:t>
            </a:r>
            <a:r>
              <a:rPr lang="en-US" dirty="0"/>
              <a:t>, Random Forest regression, and </a:t>
            </a:r>
            <a:r>
              <a:rPr lang="en-US" dirty="0" err="1"/>
              <a:t>XGBoost</a:t>
            </a:r>
            <a:r>
              <a:rPr lang="en-US" dirty="0"/>
              <a:t> were trained and tested.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DF632-0334-7016-8AF3-06F0128D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77" y="3368708"/>
            <a:ext cx="4260907" cy="3306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D3705-80C7-7C5F-F593-3C74937C1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24" y="3368708"/>
            <a:ext cx="4260907" cy="32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8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3EA8-A62B-7D59-DF8C-E01546C9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ML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E3E7-A901-8072-B506-7BAE0600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over results I </a:t>
            </a:r>
            <a:r>
              <a:rPr lang="en-US" dirty="0" err="1"/>
              <a:t>choosed</a:t>
            </a:r>
            <a:r>
              <a:rPr lang="en-US" dirty="0"/>
              <a:t> Random forest classifier.</a:t>
            </a:r>
          </a:p>
          <a:p>
            <a:r>
              <a:rPr lang="en-US" dirty="0"/>
              <a:t>Micro-ML python library </a:t>
            </a:r>
          </a:p>
          <a:p>
            <a:r>
              <a:rPr lang="en-US" u="sng" dirty="0"/>
              <a:t>https://pypi.org/project/micromlgen/</a:t>
            </a:r>
          </a:p>
          <a:p>
            <a:r>
              <a:rPr lang="en-US" dirty="0"/>
              <a:t>Model is converted to C++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73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9F25-13FC-8160-18EE-265CF769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E0329D-748C-9001-CB68-15799A12E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34" y="2565355"/>
            <a:ext cx="4352925" cy="3265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32986-0F2C-2B28-7BC2-1FEA91BD6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66" y="1788388"/>
            <a:ext cx="3276884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267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SMART WEATHER STATION</vt:lpstr>
      <vt:lpstr>OUTLINE</vt:lpstr>
      <vt:lpstr>Introduction</vt:lpstr>
      <vt:lpstr>Hardware Architecture</vt:lpstr>
      <vt:lpstr>Hardware Architecture-Cont.</vt:lpstr>
      <vt:lpstr>Data Aquation</vt:lpstr>
      <vt:lpstr>Model Selection</vt:lpstr>
      <vt:lpstr>Tiny ML Model </vt:lpstr>
      <vt:lpstr>Real World implementation</vt:lpstr>
      <vt:lpstr>Conclusion 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WEATHER STATION</dc:title>
  <dc:creator>kasun thushara</dc:creator>
  <cp:lastModifiedBy>kasun thushara</cp:lastModifiedBy>
  <cp:revision>2</cp:revision>
  <dcterms:created xsi:type="dcterms:W3CDTF">2022-12-14T06:00:12Z</dcterms:created>
  <dcterms:modified xsi:type="dcterms:W3CDTF">2022-12-14T06:57:48Z</dcterms:modified>
</cp:coreProperties>
</file>